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B47F-006C-AFB3-5912-8B0FAA385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E2ED2-4E66-427C-0E8F-1D99A62DE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93144-7F58-27CF-9EFB-11543363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0293C-4F86-87D1-FF11-4C2F73FE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E5E23-98D1-EC2F-0729-43E2F72F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48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0BC-DC4A-3F5A-A871-5EFD84EA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FF2E3-8400-2EE5-1D68-659B35133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1BBF-4A32-E577-C69C-B99F88CF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A5659-5650-4BDF-9999-BFFC0DE0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5A059-3FC8-5D8E-17DF-1CF52825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73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CAD8E-1B5A-9553-4317-CEB8A37E4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4E7D6-A5D5-9AE1-F78A-B40F9F34A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6E454-567E-A0DF-4358-F685D04BD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A228F-A584-4A31-9B56-73777E8A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70D62-1865-50A3-7FED-54C9621C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1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B7D0-F78B-A86F-F8E2-C3F24D2F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A870E-6DB7-3AC1-4C25-A09CD866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23B4-00D0-3F61-0771-1737A9A8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84598-AEAB-AA7B-FA43-665586DF9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B5779-D390-C50A-2415-07F986A3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91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CC136-BEE9-9895-E33D-F2A09E9F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45B06-D607-2A16-7AC4-F8092605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1EB21-BE0D-19BD-96D7-39B79250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CB169-73F4-1B24-97F5-0E9178CE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180C-B247-B55F-417B-3C4284F7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6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D11D-3866-6DFA-84A2-02195E5E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5A53-F078-4447-C111-AF57F2EC7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C1C29-E391-3FD2-8A81-13AD4C858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38F85-439F-6253-7866-DB024E0E1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CDAEB-5C7A-FB62-E2BD-BBDB5362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868C6-11DD-F643-6D9D-9FDBA26F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790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8F3F-5738-CEBC-56DE-78C948BF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10346-8C89-C2EB-31EA-7ED079FA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C6E31-7D17-4131-81D8-11C877DDF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69657-B461-4E51-CB5B-88C843795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4C33A-48AB-1E05-56E7-AB602A4BD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27B31-B9FF-CC34-60DE-0CF42F7B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AC97D-27AB-EF5A-96D4-3CEE39A5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C6B72-4C12-330F-F315-1A7224D1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229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ECF5-2D00-7682-8BC4-754D99AC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5EB5C-CE35-63CA-47F4-28712AC5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BA967-CD58-9935-1C66-1CAE2F35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6255C-69B6-40E4-9649-1C168F0CB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70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1DDD4-168D-8942-36C4-B2949E59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D749D-0661-AF17-231E-1B31EF04F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7E382-F1C5-08A4-EE82-F317A9BD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757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7BC0-32A1-7C01-2D14-D2A47BCC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A1AE2-9BCB-5C48-37F0-A20DB76B1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9C603-70E3-6D98-87C9-8532B7DD8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710ED-67BF-2D6E-0EEF-8DF055E1E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FD642-1AE7-6EFB-13B4-A4EDF7A4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0355B-65DF-B873-8350-F9E3DA8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14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FAEE-374B-7D42-6502-AC4956498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732F9-D085-2F05-9EE8-7BF162C17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5E524-7E52-9448-7110-42AA24618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9370E-821A-38DD-4257-7530C8AE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066FA-D814-F45C-C894-422DB22C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FC151-5BA1-4A2C-3B88-0AFE7188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65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97C721-EE81-7EC6-B8A6-715FDDDD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13C4E-3BC2-E38B-0889-CD6EC4126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AE962-CF26-0160-7728-3E0E2F636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A7372-FE65-4611-ABC6-2C4DCF59FB02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1E1D2-11CB-32CE-945E-E867AF9CA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4CF60-67A3-9B85-A638-4C70CB8F0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F59FE-2EB3-4B8A-B64C-A026050DA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629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28)">
            <a:extLst>
              <a:ext uri="{FF2B5EF4-FFF2-40B4-BE49-F238E27FC236}">
                <a16:creationId xmlns:a16="http://schemas.microsoft.com/office/drawing/2014/main" id="{0C9E04D5-0E32-7E1C-E7AD-2F1DFE5988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50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38)">
            <a:extLst>
              <a:ext uri="{FF2B5EF4-FFF2-40B4-BE49-F238E27FC236}">
                <a16:creationId xmlns:a16="http://schemas.microsoft.com/office/drawing/2014/main" id="{0D48B2AB-2C75-CC3F-5970-4B3B94DA40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24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39)">
            <a:extLst>
              <a:ext uri="{FF2B5EF4-FFF2-40B4-BE49-F238E27FC236}">
                <a16:creationId xmlns:a16="http://schemas.microsoft.com/office/drawing/2014/main" id="{6E53125F-A5B1-8A6C-3C12-6A1940C261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2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40)">
            <a:extLst>
              <a:ext uri="{FF2B5EF4-FFF2-40B4-BE49-F238E27FC236}">
                <a16:creationId xmlns:a16="http://schemas.microsoft.com/office/drawing/2014/main" id="{5E93782E-4288-4D81-DED9-D501FD9896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14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41)">
            <a:extLst>
              <a:ext uri="{FF2B5EF4-FFF2-40B4-BE49-F238E27FC236}">
                <a16:creationId xmlns:a16="http://schemas.microsoft.com/office/drawing/2014/main" id="{528F716A-A584-27B7-78FA-B66EB6CAD6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85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42)">
            <a:extLst>
              <a:ext uri="{FF2B5EF4-FFF2-40B4-BE49-F238E27FC236}">
                <a16:creationId xmlns:a16="http://schemas.microsoft.com/office/drawing/2014/main" id="{B471F185-19D2-618A-A967-DEE9884DA1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70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43)">
            <a:extLst>
              <a:ext uri="{FF2B5EF4-FFF2-40B4-BE49-F238E27FC236}">
                <a16:creationId xmlns:a16="http://schemas.microsoft.com/office/drawing/2014/main" id="{702F04DB-D391-8DFD-2257-E59EF69A2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1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44)">
            <a:extLst>
              <a:ext uri="{FF2B5EF4-FFF2-40B4-BE49-F238E27FC236}">
                <a16:creationId xmlns:a16="http://schemas.microsoft.com/office/drawing/2014/main" id="{1F58C77F-7C0F-381A-8BC8-AFBFAE11E1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86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45)">
            <a:extLst>
              <a:ext uri="{FF2B5EF4-FFF2-40B4-BE49-F238E27FC236}">
                <a16:creationId xmlns:a16="http://schemas.microsoft.com/office/drawing/2014/main" id="{E8B6DAC9-F103-88FF-9CCA-8BCF9E471B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3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46)">
            <a:extLst>
              <a:ext uri="{FF2B5EF4-FFF2-40B4-BE49-F238E27FC236}">
                <a16:creationId xmlns:a16="http://schemas.microsoft.com/office/drawing/2014/main" id="{C8FA09FD-269D-D00E-3491-49167DA4DA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92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47)">
            <a:extLst>
              <a:ext uri="{FF2B5EF4-FFF2-40B4-BE49-F238E27FC236}">
                <a16:creationId xmlns:a16="http://schemas.microsoft.com/office/drawing/2014/main" id="{188020CD-FAC3-8CC6-0BA8-738EFE6D85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6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30)">
            <a:extLst>
              <a:ext uri="{FF2B5EF4-FFF2-40B4-BE49-F238E27FC236}">
                <a16:creationId xmlns:a16="http://schemas.microsoft.com/office/drawing/2014/main" id="{C60D425E-B30D-15CD-F907-04E630DFDA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48)">
            <a:extLst>
              <a:ext uri="{FF2B5EF4-FFF2-40B4-BE49-F238E27FC236}">
                <a16:creationId xmlns:a16="http://schemas.microsoft.com/office/drawing/2014/main" id="{CE1F0883-2892-F84E-887B-F88719A3EA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83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49)">
            <a:extLst>
              <a:ext uri="{FF2B5EF4-FFF2-40B4-BE49-F238E27FC236}">
                <a16:creationId xmlns:a16="http://schemas.microsoft.com/office/drawing/2014/main" id="{2C2E2713-4F5D-AF52-1F44-19A7B612B5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0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50)">
            <a:extLst>
              <a:ext uri="{FF2B5EF4-FFF2-40B4-BE49-F238E27FC236}">
                <a16:creationId xmlns:a16="http://schemas.microsoft.com/office/drawing/2014/main" id="{06DCFB15-B30D-5E8C-18AD-27F8FFF1AC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72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51)">
            <a:extLst>
              <a:ext uri="{FF2B5EF4-FFF2-40B4-BE49-F238E27FC236}">
                <a16:creationId xmlns:a16="http://schemas.microsoft.com/office/drawing/2014/main" id="{DBA55A29-C45C-DC78-48C2-C5B4EBD62D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5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52)">
            <a:extLst>
              <a:ext uri="{FF2B5EF4-FFF2-40B4-BE49-F238E27FC236}">
                <a16:creationId xmlns:a16="http://schemas.microsoft.com/office/drawing/2014/main" id="{9965119E-3877-F0AA-F9AB-CF54DE4325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53)">
            <a:extLst>
              <a:ext uri="{FF2B5EF4-FFF2-40B4-BE49-F238E27FC236}">
                <a16:creationId xmlns:a16="http://schemas.microsoft.com/office/drawing/2014/main" id="{EE36B3FE-FC7B-7155-9B21-74296FFE37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54)">
            <a:extLst>
              <a:ext uri="{FF2B5EF4-FFF2-40B4-BE49-F238E27FC236}">
                <a16:creationId xmlns:a16="http://schemas.microsoft.com/office/drawing/2014/main" id="{9D54698C-73B7-F342-4880-581994D22E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55)">
            <a:extLst>
              <a:ext uri="{FF2B5EF4-FFF2-40B4-BE49-F238E27FC236}">
                <a16:creationId xmlns:a16="http://schemas.microsoft.com/office/drawing/2014/main" id="{4BB5C398-295D-B111-BBB9-BCDB88BC11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31)">
            <a:extLst>
              <a:ext uri="{FF2B5EF4-FFF2-40B4-BE49-F238E27FC236}">
                <a16:creationId xmlns:a16="http://schemas.microsoft.com/office/drawing/2014/main" id="{BFE48590-6C6B-F8A0-0BCA-89F415E08D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32)">
            <a:extLst>
              <a:ext uri="{FF2B5EF4-FFF2-40B4-BE49-F238E27FC236}">
                <a16:creationId xmlns:a16="http://schemas.microsoft.com/office/drawing/2014/main" id="{25306749-0E5D-A665-F5D5-EADDA64C1B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1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33)">
            <a:extLst>
              <a:ext uri="{FF2B5EF4-FFF2-40B4-BE49-F238E27FC236}">
                <a16:creationId xmlns:a16="http://schemas.microsoft.com/office/drawing/2014/main" id="{34A2E6FE-1A1A-8D04-72F0-48B2CA5833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58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34)">
            <a:extLst>
              <a:ext uri="{FF2B5EF4-FFF2-40B4-BE49-F238E27FC236}">
                <a16:creationId xmlns:a16="http://schemas.microsoft.com/office/drawing/2014/main" id="{6637296D-97C8-6345-3E20-AC2A525F06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3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35)">
            <a:extLst>
              <a:ext uri="{FF2B5EF4-FFF2-40B4-BE49-F238E27FC236}">
                <a16:creationId xmlns:a16="http://schemas.microsoft.com/office/drawing/2014/main" id="{92250F89-1761-334D-8961-0B43D55574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3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36)">
            <a:extLst>
              <a:ext uri="{FF2B5EF4-FFF2-40B4-BE49-F238E27FC236}">
                <a16:creationId xmlns:a16="http://schemas.microsoft.com/office/drawing/2014/main" id="{65682EC9-0514-3AEF-13FB-EB3EEF6383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6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37)">
            <a:extLst>
              <a:ext uri="{FF2B5EF4-FFF2-40B4-BE49-F238E27FC236}">
                <a16:creationId xmlns:a16="http://schemas.microsoft.com/office/drawing/2014/main" id="{EA52DEF7-40B9-711E-4273-22AA78A62E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4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1</cp:revision>
  <dcterms:created xsi:type="dcterms:W3CDTF">2022-09-20T00:13:58Z</dcterms:created>
  <dcterms:modified xsi:type="dcterms:W3CDTF">2022-09-20T00:14:28Z</dcterms:modified>
</cp:coreProperties>
</file>